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7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theme+xml" PartName="/ppt/theme/theme8.xml"/>
  <Override ContentType="application/vnd.openxmlformats-officedocument.theme+xml" PartName="/ppt/theme/theme9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  <p:sldMasterId id="2147483660" r:id="rId4"/>
    <p:sldMasterId id="2147483661" r:id="rId5"/>
    <p:sldMasterId id="2147483662" r:id="rId6"/>
    <p:sldMasterId id="2147483663" r:id="rId7"/>
    <p:sldMasterId id="2147483664" r:id="rId8"/>
    <p:sldMasterId id="2147483665" r:id="rId9"/>
    <p:sldMasterId id="2147483666" r:id="rId10"/>
  </p:sldMasterIdLst>
  <p:notesMasterIdLst>
    <p:notesMasterId r:id="rId11"/>
  </p:notesMasterIdLst>
  <p:sldIdLst>
    <p:sldId id="256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72" r:id="rId28"/>
    <p:sldId id="273" r:id="rId29"/>
    <p:sldId id="274" r:id="rId30"/>
    <p:sldId id="275" r:id="rId31"/>
  </p:sldIdLst>
  <p:sldSz cy="6858000" cx="9144000"/>
  <p:notesSz cx="6858000" cy="9144000"/>
  <p:embeddedFontLst>
    <p:embeddedFont>
      <p:font typeface="Bilbo"/>
      <p:regular r:id="rId32"/>
    </p:embeddedFont>
    <p:embeddedFont>
      <p:font typeface="Architects Daughter"/>
      <p:regular r:id="rId33"/>
    </p:embeddedFont>
    <p:embeddedFont>
      <p:font typeface="Garamond"/>
      <p:regular r:id="rId34"/>
      <p:bold r:id="rId35"/>
      <p:italic r:id="rId36"/>
      <p:boldItalic r:id="rId37"/>
    </p:embeddedFont>
    <p:embeddedFont>
      <p:font typeface="Ruge Boogie"/>
      <p:regular r:id="rId38"/>
    </p:embeddedFont>
    <p:embeddedFont>
      <p:font typeface="Arial Black"/>
      <p:regular r:id="rId39"/>
    </p:embeddedFont>
  </p:embeddedFontLst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9.xml"/><Relationship Id="rId22" Type="http://schemas.openxmlformats.org/officeDocument/2006/relationships/slide" Target="slides/slide11.xml"/><Relationship Id="rId21" Type="http://schemas.openxmlformats.org/officeDocument/2006/relationships/slide" Target="slides/slide10.xml"/><Relationship Id="rId24" Type="http://schemas.openxmlformats.org/officeDocument/2006/relationships/slide" Target="slides/slide13.xml"/><Relationship Id="rId23" Type="http://schemas.openxmlformats.org/officeDocument/2006/relationships/slide" Target="slides/slide12.xml"/><Relationship Id="rId1" Type="http://schemas.openxmlformats.org/officeDocument/2006/relationships/theme" Target="theme/theme4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Master" Target="slideMasters/slideMaster7.xml"/><Relationship Id="rId26" Type="http://schemas.openxmlformats.org/officeDocument/2006/relationships/slide" Target="slides/slide15.xml"/><Relationship Id="rId25" Type="http://schemas.openxmlformats.org/officeDocument/2006/relationships/slide" Target="slides/slide14.xml"/><Relationship Id="rId28" Type="http://schemas.openxmlformats.org/officeDocument/2006/relationships/slide" Target="slides/slide17.xml"/><Relationship Id="rId27" Type="http://schemas.openxmlformats.org/officeDocument/2006/relationships/slide" Target="slides/slide16.xml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29" Type="http://schemas.openxmlformats.org/officeDocument/2006/relationships/slide" Target="slides/slide18.xml"/><Relationship Id="rId7" Type="http://schemas.openxmlformats.org/officeDocument/2006/relationships/slideMaster" Target="slideMasters/slideMaster5.xml"/><Relationship Id="rId8" Type="http://schemas.openxmlformats.org/officeDocument/2006/relationships/slideMaster" Target="slideMasters/slideMaster6.xml"/><Relationship Id="rId31" Type="http://schemas.openxmlformats.org/officeDocument/2006/relationships/slide" Target="slides/slide20.xml"/><Relationship Id="rId30" Type="http://schemas.openxmlformats.org/officeDocument/2006/relationships/slide" Target="slides/slide19.xml"/><Relationship Id="rId11" Type="http://schemas.openxmlformats.org/officeDocument/2006/relationships/notesMaster" Target="notesMasters/notesMaster1.xml"/><Relationship Id="rId33" Type="http://schemas.openxmlformats.org/officeDocument/2006/relationships/font" Target="fonts/ArchitectsDaughter-regular.fntdata"/><Relationship Id="rId10" Type="http://schemas.openxmlformats.org/officeDocument/2006/relationships/slideMaster" Target="slideMasters/slideMaster8.xml"/><Relationship Id="rId32" Type="http://schemas.openxmlformats.org/officeDocument/2006/relationships/font" Target="fonts/Bilbo-regular.fntdata"/><Relationship Id="rId13" Type="http://schemas.openxmlformats.org/officeDocument/2006/relationships/slide" Target="slides/slide2.xml"/><Relationship Id="rId35" Type="http://schemas.openxmlformats.org/officeDocument/2006/relationships/font" Target="fonts/Garamond-bold.fntdata"/><Relationship Id="rId12" Type="http://schemas.openxmlformats.org/officeDocument/2006/relationships/slide" Target="slides/slide1.xml"/><Relationship Id="rId34" Type="http://schemas.openxmlformats.org/officeDocument/2006/relationships/font" Target="fonts/Garamond-regular.fntdata"/><Relationship Id="rId15" Type="http://schemas.openxmlformats.org/officeDocument/2006/relationships/slide" Target="slides/slide4.xml"/><Relationship Id="rId37" Type="http://schemas.openxmlformats.org/officeDocument/2006/relationships/font" Target="fonts/Garamond-boldItalic.fntdata"/><Relationship Id="rId14" Type="http://schemas.openxmlformats.org/officeDocument/2006/relationships/slide" Target="slides/slide3.xml"/><Relationship Id="rId36" Type="http://schemas.openxmlformats.org/officeDocument/2006/relationships/font" Target="fonts/Garamond-italic.fntdata"/><Relationship Id="rId17" Type="http://schemas.openxmlformats.org/officeDocument/2006/relationships/slide" Target="slides/slide6.xml"/><Relationship Id="rId39" Type="http://schemas.openxmlformats.org/officeDocument/2006/relationships/font" Target="fonts/ArialBlack-regular.fntdata"/><Relationship Id="rId16" Type="http://schemas.openxmlformats.org/officeDocument/2006/relationships/slide" Target="slides/slide5.xml"/><Relationship Id="rId38" Type="http://schemas.openxmlformats.org/officeDocument/2006/relationships/font" Target="fonts/RugeBoogie-regular.fntdata"/><Relationship Id="rId19" Type="http://schemas.openxmlformats.org/officeDocument/2006/relationships/slide" Target="slides/slide8.xml"/><Relationship Id="rId18" Type="http://schemas.openxmlformats.org/officeDocument/2006/relationships/slide" Target="slides/slide7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0" name="Shape 13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7" name="Shape 13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4" name="Shape 14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0" name="Shape 15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1" name="Shape 16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9" name="Shape 16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7" name="Shape 17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5" name="Shape 18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8" name="Shape 19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5" name="Shape 20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1" name="Shape 21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1" name="Shape 10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8" name="Shape 10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6" name="Shape 11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3" name="Shape 12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ctrTitle"/>
          </p:nvPr>
        </p:nvSpPr>
        <p:spPr>
          <a:xfrm>
            <a:off x="1371600" y="1859280"/>
            <a:ext cx="6400799" cy="1295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6pPr>
            <a:lvl7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7pPr>
            <a:lvl8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8pPr>
            <a:lvl9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1371600" y="3429000"/>
            <a:ext cx="6400799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Noto Sans Symbols"/>
              <a:buNone/>
              <a:defRPr b="0" baseline="0" i="1" sz="2000" u="none" cap="none" strike="noStrike">
                <a:solidFill>
                  <a:srgbClr val="595959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457200" marR="0" rtl="0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baseline="0" i="0" sz="16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marL="914400" marR="0" rtl="0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baseline="0" i="0" sz="14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marL="1371600" marR="0" rtl="0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baseline="0" i="0" sz="14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marL="1828800" marR="0" rtl="0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baseline="0" i="0" sz="14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marL="2286000" marR="0" rtl="0" algn="ctr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baseline="0" i="0" sz="14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marL="2743200" marR="0" rtl="0" algn="ctr">
              <a:spcBef>
                <a:spcPts val="240"/>
              </a:spcBef>
              <a:buClr>
                <a:srgbClr val="888888"/>
              </a:buClr>
              <a:buFont typeface="Arial"/>
              <a:buNone/>
              <a:defRPr b="0" baseline="0" i="0" sz="12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marL="3200400" marR="0" rtl="0" algn="ctr">
              <a:spcBef>
                <a:spcPts val="240"/>
              </a:spcBef>
              <a:buClr>
                <a:srgbClr val="888888"/>
              </a:buClr>
              <a:buFont typeface="Arial"/>
              <a:buNone/>
              <a:defRPr b="0" baseline="0" i="0" sz="12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marL="3657600" marR="0" rtl="0" algn="ctr">
              <a:spcBef>
                <a:spcPts val="240"/>
              </a:spcBef>
              <a:buClr>
                <a:srgbClr val="888888"/>
              </a:buClr>
              <a:buFont typeface="Arial"/>
              <a:buNone/>
              <a:defRPr b="0" baseline="0" i="0" sz="12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1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2" type="sldNum"/>
          </p:nvPr>
        </p:nvSpPr>
        <p:spPr>
          <a:xfrm>
            <a:off x="6675436" y="636428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C8AD"/>
              </a:buClr>
              <a:buSzPct val="25000"/>
              <a:buFont typeface="Garamond"/>
              <a:buNone/>
            </a:pPr>
            <a:fld id="{00000000-1234-1234-1234-123412341234}" type="slidenum">
              <a:rPr b="1" baseline="0" i="0" lang="en-US" sz="12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3600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71" name="Shape 271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1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72" name="Shape 272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3" name="Shape 273"/>
          <p:cNvSpPr txBox="1"/>
          <p:nvPr>
            <p:ph idx="12" type="sldNum"/>
          </p:nvPr>
        </p:nvSpPr>
        <p:spPr>
          <a:xfrm>
            <a:off x="6675436" y="636428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C8AD"/>
              </a:buClr>
              <a:buSzPct val="25000"/>
              <a:buFont typeface="Garamond"/>
              <a:buNone/>
            </a:pPr>
            <a:fld id="{00000000-1234-1234-1234-123412341234}" type="slidenum">
              <a:rPr b="1" baseline="0" i="0" lang="en-US" sz="12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 txBox="1"/>
          <p:nvPr>
            <p:ph type="title"/>
          </p:nvPr>
        </p:nvSpPr>
        <p:spPr>
          <a:xfrm>
            <a:off x="4953000" y="1676400"/>
            <a:ext cx="2819400" cy="5994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defRPr b="1" baseline="0" sz="1700" cap="none"/>
            </a:lvl1pPr>
            <a:lvl2pPr rtl="0">
              <a:spcBef>
                <a:spcPts val="0"/>
              </a:spcBef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rtl="0">
              <a:spcBef>
                <a:spcPts val="0"/>
              </a:spcBef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rtl="0">
              <a:spcBef>
                <a:spcPts val="0"/>
              </a:spcBef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rtl="0">
              <a:spcBef>
                <a:spcPts val="0"/>
              </a:spcBef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84" name="Shape 284"/>
          <p:cNvSpPr/>
          <p:nvPr>
            <p:ph idx="2" type="pic"/>
          </p:nvPr>
        </p:nvSpPr>
        <p:spPr>
          <a:xfrm>
            <a:off x="1524000" y="1905000"/>
            <a:ext cx="2971799" cy="2971799"/>
          </a:xfrm>
          <a:prstGeom prst="plaque">
            <a:avLst>
              <a:gd fmla="val 8341" name="adj"/>
            </a:avLst>
          </a:prstGeom>
          <a:solidFill>
            <a:srgbClr val="F2F2F2">
              <a:alpha val="34901"/>
            </a:srgbClr>
          </a:solidFill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buClr>
                <a:schemeClr val="dk2"/>
              </a:buClr>
              <a:buFont typeface="Garamond"/>
              <a:buNone/>
              <a:defRPr b="0" baseline="0" i="0" sz="18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4572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baseline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baseline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baseline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baseline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baseline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27432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baseline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32004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baseline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365760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  <a:defRPr b="0" baseline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5" name="Shape 285"/>
          <p:cNvSpPr txBox="1"/>
          <p:nvPr>
            <p:ph idx="1" type="body"/>
          </p:nvPr>
        </p:nvSpPr>
        <p:spPr>
          <a:xfrm>
            <a:off x="4953000" y="2276856"/>
            <a:ext cx="2819400" cy="287527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 algn="ctr">
              <a:spcBef>
                <a:spcPts val="0"/>
              </a:spcBef>
              <a:buFont typeface="Garamond"/>
              <a:buNone/>
              <a:defRPr sz="1400"/>
            </a:lvl1pPr>
            <a:lvl2pPr indent="0" marL="457200" rtl="0">
              <a:spcBef>
                <a:spcPts val="0"/>
              </a:spcBef>
              <a:buFont typeface="Garamond"/>
              <a:buNone/>
              <a:defRPr sz="1200"/>
            </a:lvl2pPr>
            <a:lvl3pPr indent="0" marL="914400" rtl="0">
              <a:spcBef>
                <a:spcPts val="0"/>
              </a:spcBef>
              <a:buFont typeface="Garamond"/>
              <a:buNone/>
              <a:defRPr sz="1000"/>
            </a:lvl3pPr>
            <a:lvl4pPr indent="0" marL="1371600" rtl="0">
              <a:spcBef>
                <a:spcPts val="0"/>
              </a:spcBef>
              <a:buFont typeface="Garamond"/>
              <a:buNone/>
              <a:defRPr sz="900"/>
            </a:lvl4pPr>
            <a:lvl5pPr indent="0" marL="1828800" rtl="0">
              <a:spcBef>
                <a:spcPts val="0"/>
              </a:spcBef>
              <a:buFont typeface="Garamond"/>
              <a:buNone/>
              <a:defRPr sz="900"/>
            </a:lvl5pPr>
            <a:lvl6pPr indent="0" marL="2286000" rtl="0">
              <a:spcBef>
                <a:spcPts val="0"/>
              </a:spcBef>
              <a:buFont typeface="Garamond"/>
              <a:buNone/>
              <a:defRPr sz="900"/>
            </a:lvl6pPr>
            <a:lvl7pPr indent="0" marL="2743200" rtl="0">
              <a:spcBef>
                <a:spcPts val="0"/>
              </a:spcBef>
              <a:buFont typeface="Garamond"/>
              <a:buNone/>
              <a:defRPr sz="900"/>
            </a:lvl7pPr>
            <a:lvl8pPr indent="0" marL="3200400" rtl="0">
              <a:spcBef>
                <a:spcPts val="0"/>
              </a:spcBef>
              <a:buFont typeface="Garamond"/>
              <a:buNone/>
              <a:defRPr sz="900"/>
            </a:lvl8pPr>
            <a:lvl9pPr indent="0" marL="3657600" rtl="0">
              <a:spcBef>
                <a:spcPts val="0"/>
              </a:spcBef>
              <a:buFont typeface="Garamond"/>
              <a:buNone/>
              <a:defRPr sz="900"/>
            </a:lvl9pPr>
          </a:lstStyle>
          <a:p/>
        </p:txBody>
      </p:sp>
      <p:sp>
        <p:nvSpPr>
          <p:cNvPr id="286" name="Shape 286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1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87" name="Shape 287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8" name="Shape 288"/>
          <p:cNvSpPr txBox="1"/>
          <p:nvPr>
            <p:ph idx="12" type="sldNum"/>
          </p:nvPr>
        </p:nvSpPr>
        <p:spPr>
          <a:xfrm>
            <a:off x="6675436" y="636428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C8AD"/>
              </a:buClr>
              <a:buSzPct val="25000"/>
              <a:buFont typeface="Garamond"/>
              <a:buNone/>
            </a:pPr>
            <a:fld id="{00000000-1234-1234-1234-123412341234}" type="slidenum">
              <a:rPr b="1" baseline="0" i="0" lang="en-US" sz="12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1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6675436" y="636428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C8AD"/>
              </a:buClr>
              <a:buSzPct val="25000"/>
              <a:buFont typeface="Garamond"/>
              <a:buNone/>
            </a:pPr>
            <a:fld id="{00000000-1234-1234-1234-123412341234}" type="slidenum">
              <a:rPr b="1" baseline="0" i="0" lang="en-US" sz="12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type="title"/>
          </p:nvPr>
        </p:nvSpPr>
        <p:spPr>
          <a:xfrm rot="5400000">
            <a:off x="5118100" y="2720340"/>
            <a:ext cx="4317999" cy="1295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3600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" type="body"/>
          </p:nvPr>
        </p:nvSpPr>
        <p:spPr>
          <a:xfrm rot="5400000">
            <a:off x="1752599" y="761999"/>
            <a:ext cx="4267201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marL="3429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Char char="❖"/>
              <a:defRPr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marL="74295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marL="11430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marL="1600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marL="20574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marL="2514600" rtl="0" algn="l">
              <a:spcBef>
                <a:spcPts val="280"/>
              </a:spcBef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marL="29718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marL="34290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aseline="0"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marL="38862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1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6675436" y="636428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C8AD"/>
              </a:buClr>
              <a:buSzPct val="25000"/>
              <a:buFont typeface="Garamond"/>
              <a:buNone/>
            </a:pPr>
            <a:fld id="{00000000-1234-1234-1234-123412341234}" type="slidenum">
              <a:rPr b="1" baseline="0" i="0" lang="en-US" sz="12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3600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 rot="5400000">
            <a:off x="2857499" y="571500"/>
            <a:ext cx="3429000" cy="6400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marL="3429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Char char="❖"/>
              <a:defRPr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marL="74295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marL="11430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marL="1600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marL="20574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marL="2514600" rtl="0" algn="l">
              <a:spcBef>
                <a:spcPts val="280"/>
              </a:spcBef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marL="29718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marL="34290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aseline="0"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marL="38862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1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6675436" y="636428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C8AD"/>
              </a:buClr>
              <a:buSzPct val="25000"/>
              <a:buFont typeface="Garamond"/>
              <a:buNone/>
            </a:pPr>
            <a:fld id="{00000000-1234-1234-1234-123412341234}" type="slidenum">
              <a:rPr b="1" baseline="0" i="0" lang="en-US" sz="12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4953001" y="1676400"/>
            <a:ext cx="2819398" cy="5994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defRPr b="1" baseline="0" sz="1700" cap="none"/>
            </a:lvl1pPr>
            <a:lvl2pPr rtl="0">
              <a:spcBef>
                <a:spcPts val="0"/>
              </a:spcBef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rtl="0">
              <a:spcBef>
                <a:spcPts val="0"/>
              </a:spcBef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rtl="0">
              <a:spcBef>
                <a:spcPts val="0"/>
              </a:spcBef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rtl="0">
              <a:spcBef>
                <a:spcPts val="0"/>
              </a:spcBef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4953001" y="2275840"/>
            <a:ext cx="2819398" cy="290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 algn="ctr">
              <a:spcBef>
                <a:spcPts val="0"/>
              </a:spcBef>
              <a:buFont typeface="Garamond"/>
              <a:buNone/>
              <a:defRPr sz="1400"/>
            </a:lvl1pPr>
            <a:lvl2pPr indent="0" marL="457200" rtl="0">
              <a:spcBef>
                <a:spcPts val="0"/>
              </a:spcBef>
              <a:buFont typeface="Garamond"/>
              <a:buNone/>
              <a:defRPr sz="1200"/>
            </a:lvl2pPr>
            <a:lvl3pPr indent="0" marL="914400" rtl="0">
              <a:spcBef>
                <a:spcPts val="0"/>
              </a:spcBef>
              <a:buFont typeface="Garamond"/>
              <a:buNone/>
              <a:defRPr sz="1000"/>
            </a:lvl3pPr>
            <a:lvl4pPr indent="0" marL="1371600" rtl="0">
              <a:spcBef>
                <a:spcPts val="0"/>
              </a:spcBef>
              <a:buFont typeface="Garamond"/>
              <a:buNone/>
              <a:defRPr sz="900"/>
            </a:lvl4pPr>
            <a:lvl5pPr indent="0" marL="1828800" rtl="0">
              <a:spcBef>
                <a:spcPts val="0"/>
              </a:spcBef>
              <a:buFont typeface="Garamond"/>
              <a:buNone/>
              <a:defRPr sz="900"/>
            </a:lvl5pPr>
            <a:lvl6pPr indent="0" marL="2286000" rtl="0">
              <a:spcBef>
                <a:spcPts val="0"/>
              </a:spcBef>
              <a:buFont typeface="Garamond"/>
              <a:buNone/>
              <a:defRPr sz="900"/>
            </a:lvl6pPr>
            <a:lvl7pPr indent="0" marL="2743200" rtl="0">
              <a:spcBef>
                <a:spcPts val="0"/>
              </a:spcBef>
              <a:buFont typeface="Garamond"/>
              <a:buNone/>
              <a:defRPr sz="900"/>
            </a:lvl7pPr>
            <a:lvl8pPr indent="0" marL="3200400" rtl="0">
              <a:spcBef>
                <a:spcPts val="0"/>
              </a:spcBef>
              <a:buFont typeface="Garamond"/>
              <a:buNone/>
              <a:defRPr sz="900"/>
            </a:lvl8pPr>
            <a:lvl9pPr indent="0" marL="3657600" rtl="0">
              <a:spcBef>
                <a:spcPts val="0"/>
              </a:spcBef>
              <a:buFont typeface="Garamond"/>
              <a:buNone/>
              <a:defRPr sz="900"/>
            </a:lvl9pPr>
          </a:lstStyle>
          <a:p/>
        </p:txBody>
      </p:sp>
      <p:sp>
        <p:nvSpPr>
          <p:cNvPr id="52" name="Shape 52"/>
          <p:cNvSpPr txBox="1"/>
          <p:nvPr>
            <p:ph idx="2" type="body"/>
          </p:nvPr>
        </p:nvSpPr>
        <p:spPr>
          <a:xfrm>
            <a:off x="1371600" y="1676400"/>
            <a:ext cx="3276600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marL="3429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Char char="❖"/>
              <a:defRPr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marL="74295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marL="11430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marL="1600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marL="20574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marL="2514600" rtl="0" algn="l">
              <a:spcBef>
                <a:spcPts val="280"/>
              </a:spcBef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marL="29718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marL="34290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aseline="0"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marL="38862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1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6675436" y="636428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C8AD"/>
              </a:buClr>
              <a:buSzPct val="25000"/>
              <a:buFont typeface="Garamond"/>
              <a:buNone/>
            </a:pPr>
            <a:fld id="{00000000-1234-1234-1234-123412341234}" type="slidenum">
              <a:rPr b="1" baseline="0" i="0" lang="en-US" sz="12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3600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1371600" y="2438400"/>
            <a:ext cx="6400799" cy="30480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marL="3429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Char char="❖"/>
              <a:defRPr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marL="74295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marL="11430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marL="1600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marL="20574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marL="2514600" rtl="0" algn="l">
              <a:spcBef>
                <a:spcPts val="280"/>
              </a:spcBef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marL="29718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marL="34290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aseline="0"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marL="38862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1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6675436" y="636428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C8AD"/>
              </a:buClr>
              <a:buSzPct val="25000"/>
              <a:buFont typeface="Garamond"/>
              <a:buNone/>
            </a:pPr>
            <a:fld id="{00000000-1234-1234-1234-123412341234}" type="slidenum">
              <a:rPr b="1" baseline="0" i="0" lang="en-US" sz="12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>
            <p:ph type="title"/>
          </p:nvPr>
        </p:nvSpPr>
        <p:spPr>
          <a:xfrm>
            <a:off x="1447800" y="3410267"/>
            <a:ext cx="6248399" cy="145637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 algn="ctr">
              <a:spcBef>
                <a:spcPts val="0"/>
              </a:spcBef>
              <a:defRPr b="0" baseline="0" i="0" sz="3600" cap="none"/>
            </a:lvl1pPr>
            <a:lvl2pPr rtl="0">
              <a:spcBef>
                <a:spcPts val="0"/>
              </a:spcBef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rtl="0">
              <a:spcBef>
                <a:spcPts val="0"/>
              </a:spcBef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rtl="0">
              <a:spcBef>
                <a:spcPts val="0"/>
              </a:spcBef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rtl="0">
              <a:spcBef>
                <a:spcPts val="0"/>
              </a:spcBef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25" name="Shape 225"/>
          <p:cNvSpPr txBox="1"/>
          <p:nvPr>
            <p:ph idx="1" type="body"/>
          </p:nvPr>
        </p:nvSpPr>
        <p:spPr>
          <a:xfrm>
            <a:off x="1447800" y="1503679"/>
            <a:ext cx="6248399" cy="156686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 algn="ctr">
              <a:spcBef>
                <a:spcPts val="0"/>
              </a:spcBef>
              <a:buClr>
                <a:srgbClr val="595959"/>
              </a:buClr>
              <a:buFont typeface="Garamond"/>
              <a:buNone/>
              <a:defRPr b="0" baseline="0" i="1" sz="2000">
                <a:solidFill>
                  <a:srgbClr val="595959"/>
                </a:solidFill>
              </a:defRPr>
            </a:lvl1pPr>
            <a:lvl2pPr indent="0" marL="45720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800">
                <a:solidFill>
                  <a:srgbClr val="888888"/>
                </a:solidFill>
              </a:defRPr>
            </a:lvl2pPr>
            <a:lvl3pPr indent="0" marL="91440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600">
                <a:solidFill>
                  <a:srgbClr val="888888"/>
                </a:solidFill>
              </a:defRPr>
            </a:lvl3pPr>
            <a:lvl4pPr indent="0" marL="137160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400">
                <a:solidFill>
                  <a:srgbClr val="888888"/>
                </a:solidFill>
              </a:defRPr>
            </a:lvl4pPr>
            <a:lvl5pPr indent="0" marL="182880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400">
                <a:solidFill>
                  <a:srgbClr val="888888"/>
                </a:solidFill>
              </a:defRPr>
            </a:lvl5pPr>
            <a:lvl6pPr indent="0" marL="228600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400">
                <a:solidFill>
                  <a:srgbClr val="888888"/>
                </a:solidFill>
              </a:defRPr>
            </a:lvl6pPr>
            <a:lvl7pPr indent="0" marL="274320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400">
                <a:solidFill>
                  <a:srgbClr val="888888"/>
                </a:solidFill>
              </a:defRPr>
            </a:lvl7pPr>
            <a:lvl8pPr indent="0" marL="320040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400">
                <a:solidFill>
                  <a:srgbClr val="888888"/>
                </a:solidFill>
              </a:defRPr>
            </a:lvl8pPr>
            <a:lvl9pPr indent="0" marL="3657600" rtl="0">
              <a:spcBef>
                <a:spcPts val="0"/>
              </a:spcBef>
              <a:buClr>
                <a:srgbClr val="888888"/>
              </a:buClr>
              <a:buFont typeface="Garamond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26" name="Shape 226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1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27" name="Shape 227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8" name="Shape 228"/>
          <p:cNvSpPr txBox="1"/>
          <p:nvPr>
            <p:ph idx="12" type="sldNum"/>
          </p:nvPr>
        </p:nvSpPr>
        <p:spPr>
          <a:xfrm>
            <a:off x="6675436" y="636428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C8AD"/>
              </a:buClr>
              <a:buSzPct val="25000"/>
              <a:buFont typeface="Garamond"/>
              <a:buNone/>
            </a:pPr>
            <a:fld id="{00000000-1234-1234-1234-123412341234}" type="slidenum">
              <a:rPr b="1" baseline="0" i="0" lang="en-US" sz="12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/>
          <p:nvPr>
            <p:ph idx="1" type="body"/>
          </p:nvPr>
        </p:nvSpPr>
        <p:spPr>
          <a:xfrm>
            <a:off x="1371600" y="2438400"/>
            <a:ext cx="3124199" cy="3124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marL="3429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Char char="❖"/>
              <a:defRPr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marL="74295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marL="11430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marL="1600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marL="20574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marL="2514600" rtl="0" algn="l">
              <a:spcBef>
                <a:spcPts val="280"/>
              </a:spcBef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marL="29718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marL="34290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aseline="0"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marL="38862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239" name="Shape 239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sz="3600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40" name="Shape 240"/>
          <p:cNvSpPr txBox="1"/>
          <p:nvPr>
            <p:ph idx="2" type="body"/>
          </p:nvPr>
        </p:nvSpPr>
        <p:spPr>
          <a:xfrm>
            <a:off x="4648200" y="2438400"/>
            <a:ext cx="3124199" cy="3124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marL="3429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Char char="❖"/>
              <a:defRPr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marL="74295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marL="11430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marL="1600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marL="20574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marL="2514600" rtl="0" algn="l">
              <a:spcBef>
                <a:spcPts val="280"/>
              </a:spcBef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marL="29718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marL="34290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aseline="0"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marL="38862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241" name="Shape 241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1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42" name="Shape 242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3" name="Shape 243"/>
          <p:cNvSpPr txBox="1"/>
          <p:nvPr>
            <p:ph idx="12" type="sldNum"/>
          </p:nvPr>
        </p:nvSpPr>
        <p:spPr>
          <a:xfrm>
            <a:off x="6675436" y="636428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C8AD"/>
              </a:buClr>
              <a:buSzPct val="25000"/>
              <a:buFont typeface="Garamond"/>
              <a:buNone/>
            </a:pPr>
            <a:fld id="{00000000-1234-1234-1234-123412341234}" type="slidenum">
              <a:rPr b="1" baseline="0" i="0" lang="en-US" sz="12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/>
          <p:nvPr>
            <p:ph idx="1" type="body"/>
          </p:nvPr>
        </p:nvSpPr>
        <p:spPr>
          <a:xfrm>
            <a:off x="1371600" y="2819400"/>
            <a:ext cx="3124199" cy="2743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marL="3429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Char char="❖"/>
              <a:defRPr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marL="74295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marL="11430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marL="1600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marL="20574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marL="2514600" rtl="0" algn="l">
              <a:spcBef>
                <a:spcPts val="280"/>
              </a:spcBef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marL="29718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marL="34290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aseline="0"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marL="38862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254" name="Shape 254"/>
          <p:cNvSpPr txBox="1"/>
          <p:nvPr>
            <p:ph idx="2" type="body"/>
          </p:nvPr>
        </p:nvSpPr>
        <p:spPr>
          <a:xfrm>
            <a:off x="4648200" y="2819400"/>
            <a:ext cx="3124199" cy="2743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marL="34290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Char char="❖"/>
              <a:defRPr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marL="74295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marL="11430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marL="1600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marL="20574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marL="2514600" rtl="0" algn="l">
              <a:spcBef>
                <a:spcPts val="280"/>
              </a:spcBef>
              <a:buClr>
                <a:schemeClr val="dk1"/>
              </a:buClr>
              <a:buFont typeface="Arial"/>
              <a:buChar char="•"/>
              <a:defRPr sz="14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marL="29718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marL="34290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aseline="0"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marL="388620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sz="1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255" name="Shape 255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rtl="0">
              <a:spcBef>
                <a:spcPts val="0"/>
              </a:spcBef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rtl="0">
              <a:spcBef>
                <a:spcPts val="0"/>
              </a:spcBef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rtl="0">
              <a:spcBef>
                <a:spcPts val="0"/>
              </a:spcBef>
              <a:defRPr sz="3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56" name="Shape 256"/>
          <p:cNvSpPr txBox="1"/>
          <p:nvPr>
            <p:ph idx="3" type="body"/>
          </p:nvPr>
        </p:nvSpPr>
        <p:spPr>
          <a:xfrm>
            <a:off x="1371600" y="2362200"/>
            <a:ext cx="3125788" cy="4513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 algn="ctr">
              <a:spcBef>
                <a:spcPts val="0"/>
              </a:spcBef>
              <a:buFont typeface="Garamond"/>
              <a:buNone/>
              <a:defRPr b="1" baseline="0" sz="1800"/>
            </a:lvl1pPr>
            <a:lvl2pPr indent="0" marL="457200" rtl="0">
              <a:spcBef>
                <a:spcPts val="0"/>
              </a:spcBef>
              <a:buFont typeface="Garamond"/>
              <a:buNone/>
              <a:defRPr b="1" sz="2000"/>
            </a:lvl2pPr>
            <a:lvl3pPr indent="0" marL="914400" rtl="0">
              <a:spcBef>
                <a:spcPts val="0"/>
              </a:spcBef>
              <a:buFont typeface="Garamond"/>
              <a:buNone/>
              <a:defRPr b="1" sz="1800"/>
            </a:lvl3pPr>
            <a:lvl4pPr indent="0" marL="1371600" rtl="0">
              <a:spcBef>
                <a:spcPts val="0"/>
              </a:spcBef>
              <a:buFont typeface="Garamond"/>
              <a:buNone/>
              <a:defRPr b="1" sz="1600"/>
            </a:lvl4pPr>
            <a:lvl5pPr indent="0" marL="1828800" rtl="0">
              <a:spcBef>
                <a:spcPts val="0"/>
              </a:spcBef>
              <a:buFont typeface="Garamond"/>
              <a:buNone/>
              <a:defRPr b="1" sz="1600"/>
            </a:lvl5pPr>
            <a:lvl6pPr indent="0" marL="2286000" rtl="0">
              <a:spcBef>
                <a:spcPts val="0"/>
              </a:spcBef>
              <a:buFont typeface="Garamond"/>
              <a:buNone/>
              <a:defRPr b="1" sz="1600"/>
            </a:lvl6pPr>
            <a:lvl7pPr indent="0" marL="2743200" rtl="0">
              <a:spcBef>
                <a:spcPts val="0"/>
              </a:spcBef>
              <a:buFont typeface="Garamond"/>
              <a:buNone/>
              <a:defRPr b="1" sz="1600"/>
            </a:lvl7pPr>
            <a:lvl8pPr indent="0" marL="3200400" rtl="0">
              <a:spcBef>
                <a:spcPts val="0"/>
              </a:spcBef>
              <a:buFont typeface="Garamond"/>
              <a:buNone/>
              <a:defRPr b="1" sz="1600"/>
            </a:lvl8pPr>
            <a:lvl9pPr indent="0" marL="3657600" rtl="0">
              <a:spcBef>
                <a:spcPts val="0"/>
              </a:spcBef>
              <a:buFont typeface="Garamond"/>
              <a:buNone/>
              <a:defRPr b="1" sz="1600"/>
            </a:lvl9pPr>
          </a:lstStyle>
          <a:p/>
        </p:txBody>
      </p:sp>
      <p:sp>
        <p:nvSpPr>
          <p:cNvPr id="257" name="Shape 257"/>
          <p:cNvSpPr txBox="1"/>
          <p:nvPr>
            <p:ph idx="4" type="body"/>
          </p:nvPr>
        </p:nvSpPr>
        <p:spPr>
          <a:xfrm>
            <a:off x="4645025" y="2359151"/>
            <a:ext cx="3127374" cy="44805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 algn="ctr">
              <a:spcBef>
                <a:spcPts val="0"/>
              </a:spcBef>
              <a:buFont typeface="Garamond"/>
              <a:buNone/>
              <a:defRPr b="1" baseline="0" sz="1800"/>
            </a:lvl1pPr>
            <a:lvl2pPr indent="0" marL="457200" rtl="0">
              <a:spcBef>
                <a:spcPts val="0"/>
              </a:spcBef>
              <a:buFont typeface="Garamond"/>
              <a:buNone/>
              <a:defRPr b="1" sz="2000"/>
            </a:lvl2pPr>
            <a:lvl3pPr indent="0" marL="914400" rtl="0">
              <a:spcBef>
                <a:spcPts val="0"/>
              </a:spcBef>
              <a:buFont typeface="Garamond"/>
              <a:buNone/>
              <a:defRPr b="1" sz="1800"/>
            </a:lvl3pPr>
            <a:lvl4pPr indent="0" marL="1371600" rtl="0">
              <a:spcBef>
                <a:spcPts val="0"/>
              </a:spcBef>
              <a:buFont typeface="Garamond"/>
              <a:buNone/>
              <a:defRPr b="1" sz="1600"/>
            </a:lvl4pPr>
            <a:lvl5pPr indent="0" marL="1828800" rtl="0">
              <a:spcBef>
                <a:spcPts val="0"/>
              </a:spcBef>
              <a:buFont typeface="Garamond"/>
              <a:buNone/>
              <a:defRPr b="1" sz="1600"/>
            </a:lvl5pPr>
            <a:lvl6pPr indent="0" marL="2286000" rtl="0">
              <a:spcBef>
                <a:spcPts val="0"/>
              </a:spcBef>
              <a:buFont typeface="Garamond"/>
              <a:buNone/>
              <a:defRPr b="1" sz="1600"/>
            </a:lvl6pPr>
            <a:lvl7pPr indent="0" marL="2743200" rtl="0">
              <a:spcBef>
                <a:spcPts val="0"/>
              </a:spcBef>
              <a:buFont typeface="Garamond"/>
              <a:buNone/>
              <a:defRPr b="1" sz="1600"/>
            </a:lvl7pPr>
            <a:lvl8pPr indent="0" marL="3200400" rtl="0">
              <a:spcBef>
                <a:spcPts val="0"/>
              </a:spcBef>
              <a:buFont typeface="Garamond"/>
              <a:buNone/>
              <a:defRPr b="1" sz="1600"/>
            </a:lvl8pPr>
            <a:lvl9pPr indent="0" marL="3657600" rtl="0">
              <a:spcBef>
                <a:spcPts val="0"/>
              </a:spcBef>
              <a:buFont typeface="Garamond"/>
              <a:buNone/>
              <a:defRPr b="1" sz="1600"/>
            </a:lvl9pPr>
          </a:lstStyle>
          <a:p/>
        </p:txBody>
      </p:sp>
      <p:sp>
        <p:nvSpPr>
          <p:cNvPr id="258" name="Shape 258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1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59" name="Shape 259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0" name="Shape 260"/>
          <p:cNvSpPr txBox="1"/>
          <p:nvPr>
            <p:ph idx="12" type="sldNum"/>
          </p:nvPr>
        </p:nvSpPr>
        <p:spPr>
          <a:xfrm>
            <a:off x="6675436" y="636428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C8AD"/>
              </a:buClr>
              <a:buSzPct val="25000"/>
              <a:buFont typeface="Garamond"/>
              <a:buNone/>
            </a:pPr>
            <a:fld id="{00000000-1234-1234-1234-123412341234}" type="slidenum">
              <a:rPr b="1" baseline="0" i="0" lang="en-US" sz="12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04.png"/><Relationship Id="rId2" Type="http://schemas.openxmlformats.org/officeDocument/2006/relationships/image" Target="../media/image00.pn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4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04.png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2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04.png"/><Relationship Id="rId2" Type="http://schemas.openxmlformats.org/officeDocument/2006/relationships/image" Target="../media/image00.png"/><Relationship Id="rId3" Type="http://schemas.openxmlformats.org/officeDocument/2006/relationships/slideLayout" Target="../slideLayouts/slideLayout6.xml"/><Relationship Id="rId4" Type="http://schemas.openxmlformats.org/officeDocument/2006/relationships/theme" Target="../theme/theme6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image" Target="../media/image04.png"/><Relationship Id="rId2" Type="http://schemas.openxmlformats.org/officeDocument/2006/relationships/image" Target="../media/image00.png"/><Relationship Id="rId3" Type="http://schemas.openxmlformats.org/officeDocument/2006/relationships/slideLayout" Target="../slideLayouts/slideLayout7.xml"/><Relationship Id="rId4" Type="http://schemas.openxmlformats.org/officeDocument/2006/relationships/theme" Target="../theme/theme5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image" Target="../media/image04.png"/><Relationship Id="rId2" Type="http://schemas.openxmlformats.org/officeDocument/2006/relationships/image" Target="../media/image00.png"/><Relationship Id="rId3" Type="http://schemas.openxmlformats.org/officeDocument/2006/relationships/slideLayout" Target="../slideLayouts/slideLayout8.xml"/><Relationship Id="rId4" Type="http://schemas.openxmlformats.org/officeDocument/2006/relationships/theme" Target="../theme/theme7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image" Target="../media/image04.png"/><Relationship Id="rId2" Type="http://schemas.openxmlformats.org/officeDocument/2006/relationships/image" Target="../media/image31.png"/><Relationship Id="rId3" Type="http://schemas.openxmlformats.org/officeDocument/2006/relationships/slideLayout" Target="../slideLayouts/slideLayout9.xml"/><Relationship Id="rId4" Type="http://schemas.openxmlformats.org/officeDocument/2006/relationships/theme" Target="../theme/theme1.xml"/></Relationships>
</file>

<file path=ppt/slideMasters/_rels/slideMaster7.xml.rels><?xml version="1.0" encoding="UTF-8" standalone="yes"?><Relationships xmlns="http://schemas.openxmlformats.org/package/2006/relationships"><Relationship Id="rId1" Type="http://schemas.openxmlformats.org/officeDocument/2006/relationships/image" Target="../media/image04.png"/><Relationship Id="rId2" Type="http://schemas.openxmlformats.org/officeDocument/2006/relationships/image" Target="../media/image00.png"/><Relationship Id="rId3" Type="http://schemas.openxmlformats.org/officeDocument/2006/relationships/slideLayout" Target="../slideLayouts/slideLayout10.xml"/><Relationship Id="rId4" Type="http://schemas.openxmlformats.org/officeDocument/2006/relationships/theme" Target="../theme/theme8.xml"/></Relationships>
</file>

<file path=ppt/slideMasters/_rels/slideMaster8.xml.rels><?xml version="1.0" encoding="UTF-8" standalone="yes"?><Relationships xmlns="http://schemas.openxmlformats.org/package/2006/relationships"><Relationship Id="rId1" Type="http://schemas.openxmlformats.org/officeDocument/2006/relationships/image" Target="../media/image04.png"/><Relationship Id="rId2" Type="http://schemas.openxmlformats.org/officeDocument/2006/relationships/slideLayout" Target="../slideLayouts/slideLayout11.xml"/><Relationship Id="rId3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hape 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2803525"/>
            <a:ext cx="9144000" cy="9334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6pPr>
            <a:lvl7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7pPr>
            <a:lvl8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8pPr>
            <a:lvl9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" type="body"/>
          </p:nvPr>
        </p:nvSpPr>
        <p:spPr>
          <a:xfrm>
            <a:off x="1371600" y="2057400"/>
            <a:ext cx="6400799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marL="342900" marR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Char char="❖"/>
              <a:defRPr b="0" baseline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marL="74295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marL="1143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marL="1600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marL="2057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marL="2514600" marR="0" rtl="0" algn="l">
              <a:spcBef>
                <a:spcPts val="280"/>
              </a:spcBef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marL="29718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marL="34290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marL="38862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1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6675436" y="636428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C8AD"/>
              </a:buClr>
              <a:buSzPct val="25000"/>
              <a:buFont typeface="Garamond"/>
              <a:buNone/>
            </a:pPr>
            <a:fld id="{00000000-1234-1234-1234-123412341234}" type="slidenum">
              <a:rPr b="1" baseline="0" i="0" lang="en-US" sz="12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Shape 2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Shape 28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6pPr>
            <a:lvl7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7pPr>
            <a:lvl8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8pPr>
            <a:lvl9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1371600" y="2057400"/>
            <a:ext cx="6400799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marL="342900" marR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Char char="❖"/>
              <a:defRPr b="0" baseline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marL="74295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marL="1143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marL="1600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marL="2057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marL="2514600" marR="0" rtl="0" algn="l">
              <a:spcBef>
                <a:spcPts val="280"/>
              </a:spcBef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marL="29718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marL="34290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marL="38862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1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6675436" y="636428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C8AD"/>
              </a:buClr>
              <a:buSzPct val="25000"/>
              <a:buFont typeface="Garamond"/>
              <a:buNone/>
            </a:pPr>
            <a:fld id="{00000000-1234-1234-1234-123412341234}" type="slidenum">
              <a:rPr b="1" baseline="0" i="0" lang="en-US" sz="12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Shape 6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Shape 6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1620837"/>
            <a:ext cx="9144000" cy="93345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6pPr>
            <a:lvl7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7pPr>
            <a:lvl8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8pPr>
            <a:lvl9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1371600" y="2057400"/>
            <a:ext cx="6400799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marL="342900" marR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Char char="❖"/>
              <a:defRPr b="0" baseline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marL="74295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marL="1143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marL="1600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marL="2057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marL="2514600" marR="0" rtl="0" algn="l">
              <a:spcBef>
                <a:spcPts val="280"/>
              </a:spcBef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marL="29718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marL="34290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marL="38862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1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2" type="sldNum"/>
          </p:nvPr>
        </p:nvSpPr>
        <p:spPr>
          <a:xfrm>
            <a:off x="6675436" y="636428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C8AD"/>
              </a:buClr>
              <a:buSzPct val="25000"/>
              <a:buFont typeface="Garamond"/>
              <a:buNone/>
            </a:pPr>
            <a:fld id="{00000000-1234-1234-1234-123412341234}" type="slidenum">
              <a:rPr b="1" baseline="0" i="0" lang="en-US" sz="12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3" r:id="rId3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Shape 2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Shape 2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2682875"/>
            <a:ext cx="9144000" cy="931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Shape 2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2682875"/>
            <a:ext cx="9144000" cy="931861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Shape 218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6pPr>
            <a:lvl7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7pPr>
            <a:lvl8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8pPr>
            <a:lvl9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19" name="Shape 219"/>
          <p:cNvSpPr txBox="1"/>
          <p:nvPr>
            <p:ph idx="1" type="body"/>
          </p:nvPr>
        </p:nvSpPr>
        <p:spPr>
          <a:xfrm>
            <a:off x="1371600" y="2057400"/>
            <a:ext cx="6400799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marL="342900" marR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Char char="❖"/>
              <a:defRPr b="0" baseline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marL="74295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marL="1143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marL="1600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marL="2057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marL="2514600" marR="0" rtl="0" algn="l">
              <a:spcBef>
                <a:spcPts val="280"/>
              </a:spcBef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marL="29718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marL="34290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marL="38862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220" name="Shape 220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1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1" name="Shape 221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2" name="Shape 222"/>
          <p:cNvSpPr txBox="1"/>
          <p:nvPr>
            <p:ph idx="12" type="sldNum"/>
          </p:nvPr>
        </p:nvSpPr>
        <p:spPr>
          <a:xfrm>
            <a:off x="6675436" y="636428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C8AD"/>
              </a:buClr>
              <a:buSzPct val="25000"/>
              <a:buFont typeface="Garamond"/>
              <a:buNone/>
            </a:pPr>
            <a:fld id="{00000000-1234-1234-1234-123412341234}" type="slidenum">
              <a:rPr b="1" baseline="0" i="0" lang="en-US" sz="12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4" r:id="rId3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Shape 23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Shape 2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1620837"/>
            <a:ext cx="9144000" cy="93345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Shape 232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6pPr>
            <a:lvl7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7pPr>
            <a:lvl8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8pPr>
            <a:lvl9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33" name="Shape 233"/>
          <p:cNvSpPr txBox="1"/>
          <p:nvPr>
            <p:ph idx="1" type="body"/>
          </p:nvPr>
        </p:nvSpPr>
        <p:spPr>
          <a:xfrm>
            <a:off x="1371600" y="2057400"/>
            <a:ext cx="6400799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marL="342900" marR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Char char="❖"/>
              <a:defRPr b="0" baseline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marL="74295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marL="1143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marL="1600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marL="2057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marL="2514600" marR="0" rtl="0" algn="l">
              <a:spcBef>
                <a:spcPts val="280"/>
              </a:spcBef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marL="29718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marL="34290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marL="38862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234" name="Shape 234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1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5" name="Shape 235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6" name="Shape 236"/>
          <p:cNvSpPr txBox="1"/>
          <p:nvPr>
            <p:ph idx="12" type="sldNum"/>
          </p:nvPr>
        </p:nvSpPr>
        <p:spPr>
          <a:xfrm>
            <a:off x="6675436" y="636428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C8AD"/>
              </a:buClr>
              <a:buSzPct val="25000"/>
              <a:buFont typeface="Garamond"/>
              <a:buNone/>
            </a:pPr>
            <a:fld id="{00000000-1234-1234-1234-123412341234}" type="slidenum">
              <a:rPr b="1" baseline="0" i="0" lang="en-US" sz="12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5" r:id="rId3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Shape 24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Shape 2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1619250"/>
            <a:ext cx="9144000" cy="931861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Shape 247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6pPr>
            <a:lvl7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7pPr>
            <a:lvl8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8pPr>
            <a:lvl9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48" name="Shape 248"/>
          <p:cNvSpPr txBox="1"/>
          <p:nvPr>
            <p:ph idx="1" type="body"/>
          </p:nvPr>
        </p:nvSpPr>
        <p:spPr>
          <a:xfrm>
            <a:off x="1371600" y="2057400"/>
            <a:ext cx="6400799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marL="342900" marR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Char char="❖"/>
              <a:defRPr b="0" baseline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marL="74295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marL="1143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marL="1600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marL="2057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marL="2514600" marR="0" rtl="0" algn="l">
              <a:spcBef>
                <a:spcPts val="280"/>
              </a:spcBef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marL="29718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marL="34290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marL="38862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249" name="Shape 249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1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0" name="Shape 250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1" name="Shape 251"/>
          <p:cNvSpPr txBox="1"/>
          <p:nvPr>
            <p:ph idx="12" type="sldNum"/>
          </p:nvPr>
        </p:nvSpPr>
        <p:spPr>
          <a:xfrm>
            <a:off x="6675436" y="636428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C8AD"/>
              </a:buClr>
              <a:buSzPct val="25000"/>
              <a:buFont typeface="Garamond"/>
              <a:buNone/>
            </a:pPr>
            <a:fld id="{00000000-1234-1234-1234-123412341234}" type="slidenum">
              <a:rPr b="1" baseline="0" i="0" lang="en-US" sz="12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6" r:id="rId3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Shape 262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Shape 26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1620837"/>
            <a:ext cx="9144000" cy="933450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Shape 264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6pPr>
            <a:lvl7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7pPr>
            <a:lvl8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8pPr>
            <a:lvl9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1371600" y="2057400"/>
            <a:ext cx="6400799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marL="342900" marR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Char char="❖"/>
              <a:defRPr b="0" baseline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marL="74295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marL="1143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marL="1600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marL="2057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marL="2514600" marR="0" rtl="0" algn="l">
              <a:spcBef>
                <a:spcPts val="280"/>
              </a:spcBef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marL="29718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marL="34290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marL="38862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266" name="Shape 266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1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7" name="Shape 267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8" name="Shape 268"/>
          <p:cNvSpPr txBox="1"/>
          <p:nvPr>
            <p:ph idx="12" type="sldNum"/>
          </p:nvPr>
        </p:nvSpPr>
        <p:spPr>
          <a:xfrm>
            <a:off x="6675436" y="636428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C8AD"/>
              </a:buClr>
              <a:buSzPct val="25000"/>
              <a:buFont typeface="Garamond"/>
              <a:buNone/>
            </a:pPr>
            <a:fld id="{00000000-1234-1234-1234-123412341234}" type="slidenum">
              <a:rPr b="1" baseline="0" i="0" lang="en-US" sz="12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7" r:id="rId3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Shape 27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Shape 276"/>
          <p:cNvSpPr/>
          <p:nvPr/>
        </p:nvSpPr>
        <p:spPr>
          <a:xfrm>
            <a:off x="1463675" y="1847850"/>
            <a:ext cx="3089275" cy="3089275"/>
          </a:xfrm>
          <a:prstGeom prst="plaque">
            <a:avLst>
              <a:gd fmla="val 1823" name="adj"/>
            </a:avLst>
          </a:prstGeom>
          <a:noFill/>
          <a:ln cap="flat" cmpd="sng" w="9525">
            <a:solidFill>
              <a:schemeClr val="dk2">
                <a:alpha val="16470"/>
              </a:schemeClr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Shape 277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0" baseline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6pPr>
            <a:lvl7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7pPr>
            <a:lvl8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8pPr>
            <a:lvl9pPr indent="0" marL="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78" name="Shape 278"/>
          <p:cNvSpPr txBox="1"/>
          <p:nvPr>
            <p:ph idx="1" type="body"/>
          </p:nvPr>
        </p:nvSpPr>
        <p:spPr>
          <a:xfrm>
            <a:off x="1371600" y="2057400"/>
            <a:ext cx="6400799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marL="342900" marR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Char char="❖"/>
              <a:defRPr b="0" baseline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marL="74295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marL="1143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marL="1600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marL="2057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marL="2514600" marR="0" rtl="0" algn="l">
              <a:spcBef>
                <a:spcPts val="280"/>
              </a:spcBef>
              <a:buClr>
                <a:schemeClr val="dk1"/>
              </a:buClr>
              <a:buFont typeface="Arial"/>
              <a:buChar char="•"/>
              <a:defRPr b="0" baseline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marL="29718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marL="34290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marL="3886200" marR="0" rtl="0" algn="l">
              <a:spcBef>
                <a:spcPts val="240"/>
              </a:spcBef>
              <a:buClr>
                <a:schemeClr val="dk1"/>
              </a:buClr>
              <a:buFont typeface="Arial"/>
              <a:buChar char="•"/>
              <a:defRPr b="0" baseline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279" name="Shape 279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1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0" name="Shape 280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0" baseline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1" name="Shape 281"/>
          <p:cNvSpPr txBox="1"/>
          <p:nvPr>
            <p:ph idx="12" type="sldNum"/>
          </p:nvPr>
        </p:nvSpPr>
        <p:spPr>
          <a:xfrm>
            <a:off x="6675436" y="636428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AC8AD"/>
              </a:buClr>
              <a:buSzPct val="25000"/>
              <a:buFont typeface="Garamond"/>
              <a:buNone/>
            </a:pPr>
            <a:fld id="{00000000-1234-1234-1234-123412341234}" type="slidenum">
              <a:rPr b="1" baseline="0" i="0" lang="en-US" sz="1200" u="none" cap="none" strike="noStrike">
                <a:solidFill>
                  <a:srgbClr val="AAC8AD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8" r:id="rId2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7.png"/><Relationship Id="rId4" Type="http://schemas.openxmlformats.org/officeDocument/2006/relationships/image" Target="../media/image01.png"/><Relationship Id="rId5" Type="http://schemas.openxmlformats.org/officeDocument/2006/relationships/image" Target="../media/image0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Relationship Id="rId4" Type="http://schemas.openxmlformats.org/officeDocument/2006/relationships/image" Target="../media/image13.jpg"/><Relationship Id="rId5" Type="http://schemas.openxmlformats.org/officeDocument/2006/relationships/image" Target="../media/image18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2.png"/><Relationship Id="rId4" Type="http://schemas.openxmlformats.org/officeDocument/2006/relationships/image" Target="../media/image2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5.jpg"/><Relationship Id="rId4" Type="http://schemas.openxmlformats.org/officeDocument/2006/relationships/image" Target="../media/image27.jpg"/><Relationship Id="rId5" Type="http://schemas.openxmlformats.org/officeDocument/2006/relationships/image" Target="../media/image30.png"/><Relationship Id="rId6" Type="http://schemas.openxmlformats.org/officeDocument/2006/relationships/image" Target="../media/image28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2.png"/><Relationship Id="rId4" Type="http://schemas.openxmlformats.org/officeDocument/2006/relationships/image" Target="../media/image2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2.png"/><Relationship Id="rId4" Type="http://schemas.openxmlformats.org/officeDocument/2006/relationships/image" Target="../media/image06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0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ctrTitle"/>
          </p:nvPr>
        </p:nvSpPr>
        <p:spPr>
          <a:xfrm>
            <a:off x="1371600" y="1858961"/>
            <a:ext cx="6400799" cy="1295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aramond"/>
              <a:buNone/>
            </a:pPr>
            <a:r>
              <a:rPr b="0" baseline="0" i="0" lang="en-US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FOLKTALES, MYTHS, AND LEGENDS</a:t>
            </a:r>
          </a:p>
        </p:txBody>
      </p:sp>
      <p:pic>
        <p:nvPicPr>
          <p:cNvPr id="23" name="Shape 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48400" y="3440112"/>
            <a:ext cx="1812924" cy="143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Shape 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66800" y="3303587"/>
            <a:ext cx="1344612" cy="1571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Shape 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200400" y="3733800"/>
            <a:ext cx="2530475" cy="1412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idx="1" type="body"/>
          </p:nvPr>
        </p:nvSpPr>
        <p:spPr>
          <a:xfrm>
            <a:off x="990600" y="2286000"/>
            <a:ext cx="3352799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Bilbo"/>
              <a:buNone/>
            </a:pPr>
            <a:r>
              <a:rPr b="1" baseline="0" i="0" lang="en-US" sz="2000" u="none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A myth is a story that usually </a:t>
            </a:r>
            <a:r>
              <a:rPr b="1" baseline="0" i="0" lang="en-US" sz="2000" u="sng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explains something about the world </a:t>
            </a:r>
            <a:r>
              <a:rPr b="1" baseline="0" i="0" lang="en-US" sz="2000" u="none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and involves </a:t>
            </a:r>
            <a:r>
              <a:rPr b="1" baseline="0" i="0" lang="en-US" sz="2000" u="sng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gods and other superhuman beings</a:t>
            </a:r>
            <a:r>
              <a:rPr b="1" baseline="0" i="0" lang="en-US" sz="2000" u="none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.  Examples include:  </a:t>
            </a:r>
            <a:r>
              <a:rPr b="1" baseline="0" i="0" lang="en-US" sz="2000" u="sng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Medusa’s Head, Prometheus Bringer of Fire, Iliad &amp; Odyssey</a:t>
            </a:r>
          </a:p>
        </p:txBody>
      </p:sp>
      <p:sp>
        <p:nvSpPr>
          <p:cNvPr id="133" name="Shape 133"/>
          <p:cNvSpPr txBox="1"/>
          <p:nvPr>
            <p:ph type="title"/>
          </p:nvPr>
        </p:nvSpPr>
        <p:spPr>
          <a:xfrm>
            <a:off x="1447800" y="1752600"/>
            <a:ext cx="6324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Bilbo"/>
              <a:buNone/>
            </a:pPr>
            <a:br>
              <a:rPr b="1" baseline="0" i="0" lang="en-US" sz="3200" u="none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</a:br>
            <a:br>
              <a:rPr b="1" baseline="0" i="0" lang="en-US" sz="3200" u="none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</a:br>
            <a:br>
              <a:rPr b="1" baseline="0" i="0" lang="en-US" sz="3200" u="none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</a:br>
            <a:br>
              <a:rPr b="1" baseline="0" i="0" lang="en-US" sz="3200" u="none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</a:br>
            <a:r>
              <a:rPr b="1" baseline="0" i="0" lang="en-US" sz="3600" u="none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WHAT IS A MYTH?</a:t>
            </a:r>
            <a:br>
              <a:rPr b="0" baseline="0" i="0" lang="en-US" sz="3600" u="none" cap="none" strike="noStrike">
                <a:solidFill>
                  <a:srgbClr val="6600FF"/>
                </a:solidFill>
                <a:latin typeface="Bilbo"/>
                <a:ea typeface="Bilbo"/>
                <a:cs typeface="Bilbo"/>
                <a:sym typeface="Bilbo"/>
              </a:rPr>
            </a:br>
          </a:p>
        </p:txBody>
      </p:sp>
      <p:pic>
        <p:nvPicPr>
          <p:cNvPr id="134" name="Shape 1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95800" y="2451100"/>
            <a:ext cx="3597275" cy="2882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Bilbo"/>
              <a:buNone/>
            </a:pPr>
            <a:r>
              <a:rPr b="1" baseline="0" i="0" lang="en-US" sz="3600" u="none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WHAT IS A LEGEND?</a:t>
            </a:r>
          </a:p>
        </p:txBody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1371600" y="2365375"/>
            <a:ext cx="3200399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Bilbo"/>
              <a:buNone/>
            </a:pPr>
            <a:r>
              <a:rPr b="1" baseline="0" i="0" lang="en-US" sz="1900" u="none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A legend is a story often </a:t>
            </a:r>
            <a:r>
              <a:rPr b="1" baseline="0" i="0" lang="en-US" sz="1900" u="sng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believed to be true </a:t>
            </a:r>
            <a:r>
              <a:rPr b="1" baseline="0" i="0" lang="en-US" sz="1900" u="none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and in which the </a:t>
            </a:r>
            <a:r>
              <a:rPr b="1" baseline="0" i="0" lang="en-US" sz="1900" u="sng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characters are usually considered historical by some. </a:t>
            </a:r>
            <a:r>
              <a:rPr b="1" baseline="0" i="0" lang="en-US" sz="1900" u="none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Examples include </a:t>
            </a:r>
            <a:r>
              <a:rPr b="1" baseline="0" i="0" lang="en-US" sz="1900" u="sng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Robin Hood, King Arthur, and Pecos Bill.</a:t>
            </a:r>
          </a:p>
        </p:txBody>
      </p:sp>
      <p:pic>
        <p:nvPicPr>
          <p:cNvPr id="141" name="Shape 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29200" y="2259011"/>
            <a:ext cx="2590800" cy="3181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type="title"/>
          </p:nvPr>
        </p:nvSpPr>
        <p:spPr>
          <a:xfrm>
            <a:off x="1066800" y="1143000"/>
            <a:ext cx="6934199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MOTIFS IN TRADITIONAL LITERATURE</a:t>
            </a:r>
          </a:p>
        </p:txBody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1371600" y="2438400"/>
            <a:ext cx="6400799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motif is </a:t>
            </a:r>
            <a:r>
              <a:rPr b="1" baseline="0" i="1" lang="en-US" sz="2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 recurring thematic element. lt is the smallest element in a tale having the power to persist in tradition</a:t>
            </a: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ln order to have this power, it must have something unusual or striking or universal about it. 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aramond"/>
              <a:buNone/>
            </a:pPr>
            <a:br>
              <a:rPr b="0" baseline="0" i="0" lang="en-US" sz="3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b="1" baseline="0" i="0" lang="en-US" sz="3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SOME COMMON MOTIFS:</a:t>
            </a:r>
          </a:p>
        </p:txBody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1371600" y="2438400"/>
            <a:ext cx="6400799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1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Magical powers   </a:t>
            </a:r>
          </a:p>
          <a:p>
            <a:pPr indent="0" lvl="0" marL="0" marR="0" rtl="0" algn="l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1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Transformation</a:t>
            </a:r>
          </a:p>
        </p:txBody>
      </p:sp>
      <p:pic>
        <p:nvPicPr>
          <p:cNvPr id="154" name="Shape 1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3840000">
            <a:off x="4668043" y="2297906"/>
            <a:ext cx="1023936" cy="135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Shape 1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81800" y="3082925"/>
            <a:ext cx="977899" cy="1371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Shape 15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632200" y="4559300"/>
            <a:ext cx="1422400" cy="1066799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Shape 157"/>
          <p:cNvSpPr txBox="1"/>
          <p:nvPr/>
        </p:nvSpPr>
        <p:spPr>
          <a:xfrm>
            <a:off x="1371600" y="3741737"/>
            <a:ext cx="4876799" cy="830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1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Making a deal with the devil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baseline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Shape 158"/>
          <p:cNvSpPr txBox="1"/>
          <p:nvPr/>
        </p:nvSpPr>
        <p:spPr>
          <a:xfrm>
            <a:off x="1371600" y="4343400"/>
            <a:ext cx="2666999" cy="11382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1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Wishes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1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Trickery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x="1371600" y="13716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aramond"/>
              <a:buNone/>
            </a:pPr>
            <a:r>
              <a:rPr b="1" baseline="0" i="0" lang="en-US" sz="3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THREE WAYS MOTIFS APPEAR IN LITERATURE:</a:t>
            </a:r>
          </a:p>
        </p:txBody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1371600" y="2438400"/>
            <a:ext cx="6400799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0" lang="en-US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Characters</a:t>
            </a:r>
          </a:p>
          <a:p>
            <a:pPr indent="0" lvl="0" marL="0" marR="0" rtl="0" algn="l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Example: The "underdog" brother (or sister), Prince Charming, the damsel in distress, etc.</a:t>
            </a:r>
          </a:p>
        </p:txBody>
      </p:sp>
      <p:pic>
        <p:nvPicPr>
          <p:cNvPr id="165" name="Shape 1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07200" y="2057400"/>
            <a:ext cx="1417636" cy="183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Shape 16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10000" y="4278312"/>
            <a:ext cx="1824036" cy="1504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1371600" y="13716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aramond"/>
              <a:buNone/>
            </a:pPr>
            <a:r>
              <a:rPr b="1" baseline="0" i="0" lang="en-US" sz="3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THREE WAYS MOTIFS APPEAR IN LITERATURE:</a:t>
            </a:r>
          </a:p>
        </p:txBody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1371600" y="2438400"/>
            <a:ext cx="6400799" cy="1981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0" lang="en-US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Plot lncident</a:t>
            </a:r>
          </a:p>
          <a:p>
            <a:pPr indent="0" lvl="0" marL="0" marR="0" rtl="0" algn="l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Examples: The magic kiss, the long sleep, the journey, the difficult task, etc.</a:t>
            </a:r>
          </a:p>
        </p:txBody>
      </p:sp>
      <p:pic>
        <p:nvPicPr>
          <p:cNvPr id="173" name="Shape 1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48400" y="3962400"/>
            <a:ext cx="2022475" cy="195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Shape 174"/>
          <p:cNvPicPr preferRelativeResize="0"/>
          <p:nvPr/>
        </p:nvPicPr>
        <p:blipFill rotWithShape="1">
          <a:blip r:embed="rId4">
            <a:alphaModFix/>
          </a:blip>
          <a:srcRect b="0" l="0" r="16133" t="31805"/>
          <a:stretch/>
        </p:blipFill>
        <p:spPr>
          <a:xfrm>
            <a:off x="1171575" y="4216400"/>
            <a:ext cx="2105024" cy="15478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1371600" y="13716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aramond"/>
              <a:buNone/>
            </a:pPr>
            <a:r>
              <a:rPr b="1" baseline="0" i="0" lang="en-US" sz="3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THREE WAYS MOTIFS APPEAR IN LITERATURE:</a:t>
            </a:r>
          </a:p>
        </p:txBody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1371600" y="2438400"/>
            <a:ext cx="6400799" cy="1904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0" lang="en-US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Objects</a:t>
            </a:r>
          </a:p>
          <a:p>
            <a:pPr indent="0" lvl="0" marL="0" marR="0" rtl="0" algn="l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Examples: Hair, ring, water, magic cooking pot, flying carpets, etc.</a:t>
            </a:r>
          </a:p>
        </p:txBody>
      </p:sp>
      <p:pic>
        <p:nvPicPr>
          <p:cNvPr id="181" name="Shape 1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72200" y="3886200"/>
            <a:ext cx="1784349" cy="1822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Shape 18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17600" y="4230687"/>
            <a:ext cx="1117599" cy="1133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Shape 18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27112" y="3571875"/>
            <a:ext cx="3475037" cy="2551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Shape 18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59300" y="1031875"/>
            <a:ext cx="3657600" cy="2517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Shape 18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27112" y="992187"/>
            <a:ext cx="3470274" cy="2516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Shape 19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59300" y="3571875"/>
            <a:ext cx="3176586" cy="2524124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Shape 191"/>
          <p:cNvSpPr txBox="1"/>
          <p:nvPr/>
        </p:nvSpPr>
        <p:spPr>
          <a:xfrm>
            <a:off x="609600" y="304800"/>
            <a:ext cx="8001000" cy="52387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 Black"/>
              <a:buNone/>
            </a:pPr>
            <a:r>
              <a:rPr b="1" baseline="0" i="0" lang="en-US" sz="28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VoiceThread Questions</a:t>
            </a:r>
          </a:p>
        </p:txBody>
      </p:sp>
      <p:sp>
        <p:nvSpPr>
          <p:cNvPr id="192" name="Shape 192"/>
          <p:cNvSpPr txBox="1"/>
          <p:nvPr/>
        </p:nvSpPr>
        <p:spPr>
          <a:xfrm>
            <a:off x="152400" y="1143000"/>
            <a:ext cx="1143000" cy="175418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Do to-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day’s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young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people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tell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stories?</a:t>
            </a:r>
          </a:p>
        </p:txBody>
      </p:sp>
      <p:sp>
        <p:nvSpPr>
          <p:cNvPr id="193" name="Shape 193"/>
          <p:cNvSpPr txBox="1"/>
          <p:nvPr/>
        </p:nvSpPr>
        <p:spPr>
          <a:xfrm>
            <a:off x="7848600" y="992187"/>
            <a:ext cx="1181100" cy="175418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Do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children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still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enjoy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hearing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stories?</a:t>
            </a:r>
          </a:p>
        </p:txBody>
      </p:sp>
      <p:sp>
        <p:nvSpPr>
          <p:cNvPr id="194" name="Shape 194"/>
          <p:cNvSpPr txBox="1"/>
          <p:nvPr/>
        </p:nvSpPr>
        <p:spPr>
          <a:xfrm>
            <a:off x="114300" y="3495675"/>
            <a:ext cx="1333499" cy="286384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Do you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think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these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people are telling stories or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just goofing around &amp; partying?</a:t>
            </a:r>
          </a:p>
        </p:txBody>
      </p:sp>
      <p:sp>
        <p:nvSpPr>
          <p:cNvPr id="195" name="Shape 195"/>
          <p:cNvSpPr txBox="1"/>
          <p:nvPr/>
        </p:nvSpPr>
        <p:spPr>
          <a:xfrm>
            <a:off x="7696200" y="3357562"/>
            <a:ext cx="1333499" cy="314007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Is this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story tell-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ing? Why or why not? How does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it differ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from face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to face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1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story tell-ing?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idx="1" type="body"/>
          </p:nvPr>
        </p:nvSpPr>
        <p:spPr>
          <a:xfrm>
            <a:off x="1447800" y="1295400"/>
            <a:ext cx="6400799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b="1" baseline="0" i="0" lang="en-US" sz="32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What about myths…folktales…legends…</a:t>
            </a:r>
          </a:p>
          <a:p>
            <a:pPr indent="0" lvl="0" marL="0" marR="0" rtl="0" algn="ctr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ct val="25000"/>
              <a:buFont typeface="Arial"/>
              <a:buNone/>
            </a:pPr>
            <a:r>
              <a:rPr b="1" baseline="0" i="0" lang="en-US" sz="32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As a culture, do we still believe them?  Tell them?  Pass them on to other generations?  Should we?  Why do we or don’t we?</a:t>
            </a:r>
          </a:p>
        </p:txBody>
      </p:sp>
      <p:pic>
        <p:nvPicPr>
          <p:cNvPr id="201" name="Shape 20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400" y="3886200"/>
            <a:ext cx="676275" cy="1719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Shape 20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58000" y="1219200"/>
            <a:ext cx="847725" cy="782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/>
          <p:nvPr>
            <p:ph idx="1" type="body"/>
          </p:nvPr>
        </p:nvSpPr>
        <p:spPr>
          <a:xfrm>
            <a:off x="1219200" y="2286000"/>
            <a:ext cx="6629400" cy="2514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chitects Daughter"/>
              <a:buNone/>
            </a:pPr>
            <a:r>
              <a:rPr b="1" baseline="0" i="0" lang="en-US" sz="2800" u="none" cap="none" strike="noStrike">
                <a:solidFill>
                  <a:schemeClr val="dk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“Myths are stories, and we find meaning in our lives through the stories we tell.</a:t>
            </a:r>
          </a:p>
          <a:p>
            <a:pPr indent="0" lvl="0" marL="0" marR="0" rtl="0" algn="ctr">
              <a:lnSpc>
                <a:spcPct val="15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chitects Daughter"/>
              <a:buNone/>
            </a:pPr>
            <a:r>
              <a:rPr b="1" baseline="0" i="0" lang="en-US" sz="2800" u="none" cap="none" strike="noStrike">
                <a:solidFill>
                  <a:schemeClr val="dk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Myths are not true or untrue—they're living or dead.”</a:t>
            </a:r>
          </a:p>
          <a:p>
            <a:pPr indent="0" lvl="0" marL="0" marR="0" rtl="0" algn="r">
              <a:lnSpc>
                <a:spcPct val="11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chitects Daughter"/>
              <a:buNone/>
            </a:pPr>
            <a:r>
              <a:rPr b="1" baseline="0" i="0" lang="en-US" sz="1800" u="none" cap="none" strike="noStrike">
                <a:solidFill>
                  <a:schemeClr val="dk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--Phil Cousineau</a:t>
            </a:r>
          </a:p>
          <a:p>
            <a:pPr indent="0" lvl="0" marL="0" marR="0" rtl="0" algn="r">
              <a:lnSpc>
                <a:spcPct val="11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chitects Daughter"/>
              <a:buNone/>
            </a:pPr>
            <a:r>
              <a:rPr b="1" baseline="0" i="0" lang="en-US" sz="1800" u="none" cap="none" strike="noStrike">
                <a:solidFill>
                  <a:schemeClr val="dk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 </a:t>
            </a:r>
            <a:r>
              <a:rPr b="1" baseline="0" i="0" lang="en-US" sz="1800" u="sng" cap="none" strike="noStrike">
                <a:solidFill>
                  <a:schemeClr val="dk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Once &amp; Future Myths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1800" u="sng" cap="none" strike="noStrike">
              <a:solidFill>
                <a:schemeClr val="dk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208" name="Shape 208"/>
          <p:cNvSpPr txBox="1"/>
          <p:nvPr/>
        </p:nvSpPr>
        <p:spPr>
          <a:xfrm>
            <a:off x="1066800" y="1371600"/>
            <a:ext cx="701040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Bilbo"/>
              <a:buNone/>
            </a:pPr>
            <a:r>
              <a:rPr b="1" baseline="0" i="0" lang="en-US" sz="2800" u="none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DO YOU AGREE OR DISAGREE?  WHY?...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/>
        </p:nvSpPr>
        <p:spPr>
          <a:xfrm>
            <a:off x="1155700" y="1219200"/>
            <a:ext cx="6858000" cy="4124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Ruge Boogie"/>
              <a:buNone/>
            </a:pPr>
            <a:r>
              <a:rPr b="1" baseline="0" i="0" lang="en-US" sz="4000" u="none" cap="none" strike="noStrike">
                <a:solidFill>
                  <a:schemeClr val="dk1"/>
                </a:solidFill>
                <a:latin typeface="Ruge Boogie"/>
                <a:ea typeface="Ruge Boogie"/>
                <a:cs typeface="Ruge Boogie"/>
                <a:sym typeface="Ruge Boogie"/>
              </a:rPr>
              <a:t>Folklore and Traditional Literature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25000"/>
              <a:buFont typeface="Arial"/>
              <a:buNone/>
            </a:pPr>
            <a:r>
              <a:rPr b="1" baseline="0" i="0" lang="en-US" sz="2800" u="sng" cap="none" strike="noStrik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Folklore</a:t>
            </a: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consists of a </a:t>
            </a:r>
            <a:r>
              <a:rPr b="1" baseline="0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people group </a:t>
            </a: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(or “folk”) and all of its </a:t>
            </a:r>
            <a:r>
              <a:rPr b="1" baseline="0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accumulated facts </a:t>
            </a: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(“lore”) including:  </a:t>
            </a:r>
            <a:r>
              <a:rPr b="1" baseline="0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traditional customs, beliefs, knowledge, values, and attitudes</a:t>
            </a: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of the ordinary people.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25000"/>
              <a:buFont typeface="Ruge Boogie"/>
              <a:buNone/>
            </a:pPr>
            <a:r>
              <a:rPr b="1" baseline="0" i="0" lang="en-US" sz="3600" u="none" cap="none" strike="noStrike">
                <a:solidFill>
                  <a:srgbClr val="00B0F0"/>
                </a:solidFill>
                <a:latin typeface="Ruge Boogie"/>
                <a:ea typeface="Ruge Boogie"/>
                <a:cs typeface="Ruge Boogie"/>
                <a:sym typeface="Ruge Boogie"/>
              </a:rPr>
              <a:t>Folk + Lore = Folklore</a:t>
            </a:r>
          </a:p>
        </p:txBody>
      </p:sp>
      <p:pic>
        <p:nvPicPr>
          <p:cNvPr id="61" name="Shape 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600" y="4310062"/>
            <a:ext cx="1684336" cy="138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Shape 6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10400" y="4643437"/>
            <a:ext cx="1271587" cy="1050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idx="1" type="body"/>
          </p:nvPr>
        </p:nvSpPr>
        <p:spPr>
          <a:xfrm>
            <a:off x="1371600" y="2209800"/>
            <a:ext cx="6400799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chitects Daughter"/>
              <a:buNone/>
            </a:pPr>
            <a:r>
              <a:rPr b="1" baseline="0" i="0" lang="en-US" sz="3600" u="none" cap="none" strike="noStrike">
                <a:solidFill>
                  <a:schemeClr val="dk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“Myths are stories and we find meaning in our lives through the stories we tell.”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3600" u="none" cap="none" strike="noStrike">
              <a:solidFill>
                <a:schemeClr val="dk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" type="body"/>
          </p:nvPr>
        </p:nvSpPr>
        <p:spPr>
          <a:xfrm>
            <a:off x="1143000" y="2209800"/>
            <a:ext cx="6705599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folk's lore is </a:t>
            </a:r>
            <a:r>
              <a:rPr b="1" baseline="0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communicated by word of mouth </a:t>
            </a: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until it is transcribed (written down); this is called </a:t>
            </a:r>
            <a:r>
              <a:rPr b="1" baseline="0" i="0" lang="en-US" sz="2800" u="sng" cap="none" strike="noStrike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“oral tradition.”  </a:t>
            </a: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Before people groups had written languages, oral tradition was </a:t>
            </a:r>
            <a:r>
              <a:rPr b="1" baseline="0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only means of preserving the history of a people and its culture.</a:t>
            </a:r>
          </a:p>
        </p:txBody>
      </p:sp>
      <p:pic>
        <p:nvPicPr>
          <p:cNvPr id="82" name="Shape 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24300" y="1143000"/>
            <a:ext cx="1295400" cy="79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1143000" y="1295400"/>
            <a:ext cx="6858000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Ruge Boogie"/>
              <a:buNone/>
            </a:pPr>
            <a:r>
              <a:rPr b="1" baseline="0" i="0" lang="en-US" sz="4000" u="none" cap="none" strike="noStrike">
                <a:solidFill>
                  <a:schemeClr val="dk1"/>
                </a:solidFill>
                <a:latin typeface="Ruge Boogie"/>
                <a:ea typeface="Ruge Boogie"/>
                <a:cs typeface="Ruge Boogie"/>
                <a:sym typeface="Ruge Boogie"/>
              </a:rPr>
              <a:t>TRADITIONAL LITERATURE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1371600" y="2438400"/>
            <a:ext cx="6400799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ct val="25000"/>
              <a:buFont typeface="Arial"/>
              <a:buNone/>
            </a:pPr>
            <a:r>
              <a:rPr b="1" baseline="0" i="0" lang="en-US" sz="2800" u="sng" cap="none" strike="noStrike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Folktales, myths, and legends</a:t>
            </a: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are only one part </a:t>
            </a:r>
            <a:r>
              <a:rPr b="1" baseline="0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(the literary part) of a folk's </a:t>
            </a:r>
            <a:r>
              <a:rPr b="1" baseline="0" i="0" lang="en-US" sz="2800" u="sng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lore</a:t>
            </a:r>
            <a:r>
              <a:rPr b="1" baseline="0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Folktales are a </a:t>
            </a:r>
            <a:r>
              <a:rPr b="1" baseline="0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society's narratives, stories, and literature</a:t>
            </a: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They are the stories that have been handed down from generation to generation.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Shape 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0" y="1390650"/>
            <a:ext cx="6096000" cy="4071936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Shape 94"/>
          <p:cNvSpPr txBox="1"/>
          <p:nvPr/>
        </p:nvSpPr>
        <p:spPr>
          <a:xfrm>
            <a:off x="4038600" y="2058986"/>
            <a:ext cx="838199" cy="2778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 Black"/>
              <a:buNone/>
            </a:pPr>
            <a:r>
              <a:rPr b="0" baseline="0" i="0" lang="en-US" sz="12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Beliefs</a:t>
            </a:r>
          </a:p>
        </p:txBody>
      </p:sp>
      <p:sp>
        <p:nvSpPr>
          <p:cNvPr id="95" name="Shape 95"/>
          <p:cNvSpPr txBox="1"/>
          <p:nvPr/>
        </p:nvSpPr>
        <p:spPr>
          <a:xfrm>
            <a:off x="2667000" y="2514600"/>
            <a:ext cx="609599" cy="2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 Black"/>
              <a:buNone/>
            </a:pPr>
            <a:r>
              <a:rPr b="0" baseline="0" i="0" lang="en-US" sz="10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Facts</a:t>
            </a:r>
          </a:p>
        </p:txBody>
      </p:sp>
      <p:sp>
        <p:nvSpPr>
          <p:cNvPr id="96" name="Shape 96"/>
          <p:cNvSpPr txBox="1"/>
          <p:nvPr/>
        </p:nvSpPr>
        <p:spPr>
          <a:xfrm>
            <a:off x="4457700" y="1574800"/>
            <a:ext cx="800099" cy="2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 Black"/>
              <a:buNone/>
            </a:pPr>
            <a:r>
              <a:rPr b="0" baseline="0" i="0" lang="en-US" sz="10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values</a:t>
            </a:r>
          </a:p>
        </p:txBody>
      </p:sp>
      <p:sp>
        <p:nvSpPr>
          <p:cNvPr id="97" name="Shape 97"/>
          <p:cNvSpPr txBox="1"/>
          <p:nvPr/>
        </p:nvSpPr>
        <p:spPr>
          <a:xfrm>
            <a:off x="5410200" y="2197100"/>
            <a:ext cx="838199" cy="3079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Arial Black"/>
              <a:buNone/>
            </a:pPr>
            <a:r>
              <a:rPr b="1" baseline="0" i="0" lang="en-US" sz="1400" u="none" cap="none" strike="noStrike">
                <a:solidFill>
                  <a:srgbClr val="FF0000"/>
                </a:solidFill>
                <a:latin typeface="Arial Black"/>
                <a:ea typeface="Arial Black"/>
                <a:cs typeface="Arial Black"/>
                <a:sym typeface="Arial Black"/>
              </a:rPr>
              <a:t>myths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x="3086100" y="1828800"/>
            <a:ext cx="990599" cy="3079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Arial Black"/>
              <a:buNone/>
            </a:pPr>
            <a:r>
              <a:rPr b="1" baseline="0" i="0" lang="en-US" sz="1400" u="none" cap="none" strike="noStrike">
                <a:solidFill>
                  <a:srgbClr val="FF0000"/>
                </a:solidFill>
                <a:latin typeface="Arial Black"/>
                <a:ea typeface="Arial Black"/>
                <a:cs typeface="Arial Black"/>
                <a:sym typeface="Arial Black"/>
              </a:rPr>
              <a:t>legends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idx="1" type="body"/>
          </p:nvPr>
        </p:nvSpPr>
        <p:spPr>
          <a:xfrm>
            <a:off x="990600" y="1219200"/>
            <a:ext cx="72390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b="1" baseline="0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science of folklore </a:t>
            </a: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was born when collectors ("</a:t>
            </a:r>
            <a:r>
              <a:rPr b="1" baseline="0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folklorists</a:t>
            </a: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") began </a:t>
            </a:r>
            <a:r>
              <a:rPr b="1" baseline="0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collect-ing items to preserve the lore and his-tory of various people groups</a:t>
            </a: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The birth of this science began in the </a:t>
            </a:r>
            <a:r>
              <a:rPr b="1" baseline="0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early 19th century </a:t>
            </a: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 is most often attributed to the </a:t>
            </a:r>
            <a:r>
              <a:rPr b="1" baseline="0" i="0" lang="en-US" sz="2800" u="sng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Brothers Grimm</a:t>
            </a: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known best for their collection of what are now well-known fairy tales: </a:t>
            </a:r>
            <a:r>
              <a:rPr b="1" baseline="0" i="0" lang="en-US" sz="2800" u="sng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Red Riding Hood</a:t>
            </a:r>
            <a:r>
              <a:rPr b="1" baseline="0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b="1" baseline="0" i="0" lang="en-US" sz="2800" u="sng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Snow-White</a:t>
            </a:r>
            <a:r>
              <a:rPr b="1" baseline="0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b="1" baseline="0" i="0" lang="en-US" sz="2800" u="sng" cap="none" strike="noStrik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Hansel &amp; Gretel, </a:t>
            </a:r>
            <a:r>
              <a:rPr b="1" baseline="0" i="0" lang="en-US" sz="2800" u="sng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Rapunzel</a:t>
            </a: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etc.</a:t>
            </a:r>
          </a:p>
        </p:txBody>
      </p:sp>
      <p:pic>
        <p:nvPicPr>
          <p:cNvPr id="104" name="Shape 10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5405437"/>
            <a:ext cx="2397125" cy="1276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Shape 10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6636" y="5029200"/>
            <a:ext cx="1757362" cy="16525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aramond"/>
              <a:buNone/>
            </a:pPr>
            <a:r>
              <a:rPr b="1" baseline="0" i="0" lang="en-US" sz="3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EXAMPLES OF FOLK</a:t>
            </a:r>
            <a:r>
              <a:rPr b="1" baseline="0" i="0" lang="en-US" sz="3200" u="sng" cap="none" strike="noStrike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LORE</a:t>
            </a:r>
          </a:p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990600" y="2286000"/>
            <a:ext cx="7162799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1" baseline="0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do you cure the hiccups?</a:t>
            </a:r>
          </a:p>
          <a:p>
            <a:pPr indent="-342900" lvl="0" marL="342900" marR="0" rtl="0" algn="l">
              <a:lnSpc>
                <a:spcPct val="13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1" baseline="0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do you do at a birthday party?</a:t>
            </a:r>
          </a:p>
          <a:p>
            <a:pPr indent="-342900" lvl="0" marL="342900" marR="0" rtl="0" algn="l">
              <a:lnSpc>
                <a:spcPct val="13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1" baseline="0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is done with the bride’s bouquet at a wedding?</a:t>
            </a:r>
          </a:p>
          <a:p>
            <a:pPr indent="-342900" lvl="0" marL="342900" marR="0" rtl="0" algn="l">
              <a:lnSpc>
                <a:spcPct val="13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1" baseline="0" i="0" lang="en-US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can you “magically” predict the gender of an unborn baby?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2" name="Shape 1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86600" y="2590800"/>
            <a:ext cx="676275" cy="1000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Shape 1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24700" y="4397375"/>
            <a:ext cx="1304924" cy="149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Garamond"/>
              <a:buNone/>
            </a:pPr>
            <a:r>
              <a:rPr b="1" baseline="0" i="0" lang="en-US" sz="3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EXAMPLES OF FOLK</a:t>
            </a:r>
            <a:r>
              <a:rPr b="1" baseline="0" i="0" lang="en-US" sz="3200" u="sng" cap="none" strike="noStrike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LORE</a:t>
            </a:r>
          </a:p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990600" y="2286000"/>
            <a:ext cx="72390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do you make s’mores (“somemores”)?</a:t>
            </a:r>
          </a:p>
          <a:p>
            <a:pPr indent="0" lvl="0" marL="0" marR="0" rtl="0" algn="l">
              <a:lnSpc>
                <a:spcPct val="15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do you build a snowman?</a:t>
            </a:r>
          </a:p>
          <a:p>
            <a:pPr indent="0" lvl="0" marL="0" marR="0" rtl="0" algn="l">
              <a:lnSpc>
                <a:spcPct val="15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1" baseline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do you say when you smile for a picture?</a:t>
            </a:r>
          </a:p>
        </p:txBody>
      </p:sp>
      <p:pic>
        <p:nvPicPr>
          <p:cNvPr id="120" name="Shape 120"/>
          <p:cNvPicPr preferRelativeResize="0"/>
          <p:nvPr/>
        </p:nvPicPr>
        <p:blipFill rotWithShape="1">
          <a:blip r:embed="rId3">
            <a:alphaModFix/>
          </a:blip>
          <a:srcRect b="9306" l="3799" r="38241" t="0"/>
          <a:stretch/>
        </p:blipFill>
        <p:spPr>
          <a:xfrm>
            <a:off x="6858000" y="2590800"/>
            <a:ext cx="1549400" cy="175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Bilbo"/>
              <a:buNone/>
            </a:pPr>
            <a:r>
              <a:rPr b="1" baseline="0" i="0" lang="en-US" sz="3600" u="none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WHAT IS A FOLK TALE?</a:t>
            </a:r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990600" y="2362200"/>
            <a:ext cx="3276600" cy="3124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Bilbo"/>
              <a:buNone/>
            </a:pPr>
            <a:r>
              <a:rPr b="1" baseline="0" i="0" lang="en-US" sz="2000" u="none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A folk tale is </a:t>
            </a:r>
            <a:r>
              <a:rPr b="1" baseline="0" i="0" lang="en-US" sz="2000" u="sng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a story with no known author </a:t>
            </a:r>
            <a:r>
              <a:rPr b="1" baseline="0" i="0" lang="en-US" sz="2000" u="none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that usually </a:t>
            </a:r>
            <a:r>
              <a:rPr b="1" baseline="0" i="0" lang="en-US" sz="2000" u="sng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teaches a lesson</a:t>
            </a:r>
            <a:r>
              <a:rPr b="1" baseline="0" i="0" lang="en-US" sz="2000" u="none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.  Examples of American folktales include:  </a:t>
            </a:r>
            <a:r>
              <a:rPr b="1" baseline="0" i="0" lang="en-US" sz="2000" u="sng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Brer Rabbit, Paul Bunyan, Three Billy Goats Gruff, etc</a:t>
            </a:r>
            <a:r>
              <a:rPr b="1" baseline="0" i="0" lang="en-US" sz="2000" u="none" cap="none" strike="noStrike">
                <a:solidFill>
                  <a:schemeClr val="dk1"/>
                </a:solidFill>
                <a:latin typeface="Bilbo"/>
                <a:ea typeface="Bilbo"/>
                <a:cs typeface="Bilbo"/>
                <a:sym typeface="Bilbo"/>
              </a:rPr>
              <a:t>.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2000" u="none" cap="none" strike="noStrike">
              <a:solidFill>
                <a:schemeClr val="dk1"/>
              </a:solidFill>
              <a:latin typeface="Bilbo"/>
              <a:ea typeface="Bilbo"/>
              <a:cs typeface="Bilbo"/>
              <a:sym typeface="Bilbo"/>
            </a:endParaRPr>
          </a:p>
        </p:txBody>
      </p:sp>
      <p:pic>
        <p:nvPicPr>
          <p:cNvPr id="127" name="Shape 1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95800" y="2438400"/>
            <a:ext cx="3552825" cy="29003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5_Couture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outure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7_Couture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1_Couture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3_Couture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2_Couture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4_Couture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6_Couture">
  <a:themeElements>
    <a:clrScheme name="Foundry">
      <a:dk1>
        <a:srgbClr val="000000"/>
      </a:dk1>
      <a:lt1>
        <a:srgbClr val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